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22" Type="http://schemas.openxmlformats.org/officeDocument/2006/relationships/font" Target="fonts/MavenPro-bold.fntdata"/><Relationship Id="rId10" Type="http://schemas.openxmlformats.org/officeDocument/2006/relationships/slide" Target="slides/slide5.xml"/><Relationship Id="rId21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15032d29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15032d29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15032d29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15032d29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15032d29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15032d29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15032d29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15032d29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15032d29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15032d29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15032d29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15032d29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15032d29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15032d29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5032d29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5032d29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15032d29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15032d29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15032d29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15032d29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73650" y="400300"/>
            <a:ext cx="5674200" cy="19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RISK-CHAIN</a:t>
            </a:r>
            <a:endParaRPr sz="72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613850" y="1876350"/>
            <a:ext cx="5164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secure way to Risk it all for world domination.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437450" y="3397800"/>
            <a:ext cx="37887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Sean Thunquest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Luke Burford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Dave Wells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150" y="2571750"/>
            <a:ext cx="4613050" cy="199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That’s a Wrap -S</a:t>
            </a:r>
            <a:endParaRPr sz="4800"/>
          </a:p>
        </p:txBody>
      </p:sp>
      <p:sp>
        <p:nvSpPr>
          <p:cNvPr id="367" name="Google Shape;367;p22"/>
          <p:cNvSpPr txBox="1"/>
          <p:nvPr>
            <p:ph idx="1" type="body"/>
          </p:nvPr>
        </p:nvSpPr>
        <p:spPr>
          <a:xfrm>
            <a:off x="1303800" y="1990050"/>
            <a:ext cx="5385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Summing things 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Used Ethereum blockchain and Smart contracts to facilitate player interactions.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Created sleek and interactive dapp using React, web3, and Solidity.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Redesign classic gameplay into contractual interactions.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Looking to the future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Refactor to a fleet of contracts to implement full feature set, safety and functionality.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 a master contract that can create deploy a fleet of contract for a new game session.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Host the UI portion for users to access without installing software.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 instructions, and tooltips to help the player control the game.</a:t>
            </a:r>
            <a:endParaRPr/>
          </a:p>
        </p:txBody>
      </p:sp>
      <p:pic>
        <p:nvPicPr>
          <p:cNvPr id="368" name="Google Shape;3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00" y="1990050"/>
            <a:ext cx="408650" cy="4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64627" y="762000"/>
            <a:ext cx="2379374" cy="358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375" name="Google Shape;375;p23"/>
          <p:cNvSpPr txBox="1"/>
          <p:nvPr>
            <p:ph idx="1" type="body"/>
          </p:nvPr>
        </p:nvSpPr>
        <p:spPr>
          <a:xfrm>
            <a:off x="1303800" y="1990050"/>
            <a:ext cx="4466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Ethereum is a ever evolving infant that has proven that it can help the community develop tools to keep big brother from managing your affairs.</a:t>
            </a:r>
            <a:endParaRPr sz="1400"/>
          </a:p>
        </p:txBody>
      </p:sp>
      <p:pic>
        <p:nvPicPr>
          <p:cNvPr id="376" name="Google Shape;3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624" y="1990050"/>
            <a:ext cx="2175526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 Introduction -S</a:t>
            </a:r>
            <a:endParaRPr sz="4800"/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303800" y="1940275"/>
            <a:ext cx="5892900" cy="25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Challenged with creating a decentralized application that leverages the blockchain.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Turning an Over-The-Board game experience into using a blockchain contract as a secure immutable mediator for correspondence play.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interest of world domination we decided to implement the game of RISK.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700" y="1755075"/>
            <a:ext cx="1441100" cy="212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Our approach -D</a:t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928200" y="1549250"/>
            <a:ext cx="7406100" cy="29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Smart Contract on Ethereum, written in Solidity. Deployed on Rinkeby test network.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React javascript user interface leveraging an svg of the game-board into an interactable react component for an intuitive visually driven experience.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Leveraging Web3 tools to interact with the smart contract.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00" y="2447375"/>
            <a:ext cx="2888850" cy="28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925" y="2753422"/>
            <a:ext cx="1644144" cy="24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225" y="2658928"/>
            <a:ext cx="2654575" cy="22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title"/>
          </p:nvPr>
        </p:nvSpPr>
        <p:spPr>
          <a:xfrm>
            <a:off x="1303800" y="650250"/>
            <a:ext cx="70305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encountered - 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Limitations of Solidity</a:t>
            </a:r>
            <a:endParaRPr sz="1800"/>
          </a:p>
        </p:txBody>
      </p:sp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1303800" y="1663725"/>
            <a:ext cx="70305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Gas Limitations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Size of Contract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RISK requires lots of data to be stored for the game to function.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Blocks can only hold so much </a:t>
            </a:r>
            <a:r>
              <a:rPr lang="en"/>
              <a:t>bytecode.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Storage contains data and functions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Operation Complexity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There is a hard cap on max gas per transaction.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Features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string/address array passing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nested Structs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built in array sorting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built in to-strings or string </a:t>
            </a:r>
            <a:r>
              <a:rPr lang="en"/>
              <a:t>concatenation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Required multiple major </a:t>
            </a:r>
            <a:r>
              <a:rPr lang="en"/>
              <a:t>refactors…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the final hours...</a:t>
            </a:r>
            <a:endParaRPr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625" y="-173200"/>
            <a:ext cx="3030625" cy="30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3266725" y="218725"/>
            <a:ext cx="28788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 of issues</a:t>
            </a:r>
            <a:endParaRPr/>
          </a:p>
        </p:txBody>
      </p:sp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3189575" y="3302000"/>
            <a:ext cx="32379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Complex Initialization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RISK cards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Allows the </a:t>
            </a:r>
            <a:r>
              <a:rPr lang="en"/>
              <a:t>possibility</a:t>
            </a:r>
            <a:r>
              <a:rPr lang="en"/>
              <a:t> of a truck being driven through it.</a:t>
            </a:r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318" y="1773200"/>
            <a:ext cx="2193825" cy="7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050" y="1298775"/>
            <a:ext cx="1830425" cy="18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4" y="0"/>
            <a:ext cx="31418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950" y="0"/>
            <a:ext cx="2687049" cy="442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17"/>
          <p:cNvCxnSpPr/>
          <p:nvPr/>
        </p:nvCxnSpPr>
        <p:spPr>
          <a:xfrm rot="10800000">
            <a:off x="451625" y="1128900"/>
            <a:ext cx="67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17"/>
          <p:cNvCxnSpPr/>
          <p:nvPr/>
        </p:nvCxnSpPr>
        <p:spPr>
          <a:xfrm rot="10800000">
            <a:off x="451625" y="850875"/>
            <a:ext cx="656100" cy="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17"/>
          <p:cNvCxnSpPr/>
          <p:nvPr/>
        </p:nvCxnSpPr>
        <p:spPr>
          <a:xfrm rot="10800000">
            <a:off x="451625" y="1222025"/>
            <a:ext cx="67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7"/>
          <p:cNvCxnSpPr/>
          <p:nvPr/>
        </p:nvCxnSpPr>
        <p:spPr>
          <a:xfrm rot="10800000">
            <a:off x="451675" y="1487375"/>
            <a:ext cx="536100" cy="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17"/>
          <p:cNvCxnSpPr/>
          <p:nvPr/>
        </p:nvCxnSpPr>
        <p:spPr>
          <a:xfrm flipH="1">
            <a:off x="872050" y="1608675"/>
            <a:ext cx="976500" cy="2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17"/>
          <p:cNvCxnSpPr/>
          <p:nvPr/>
        </p:nvCxnSpPr>
        <p:spPr>
          <a:xfrm flipH="1">
            <a:off x="451500" y="2427100"/>
            <a:ext cx="1820400" cy="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17"/>
          <p:cNvCxnSpPr/>
          <p:nvPr/>
        </p:nvCxnSpPr>
        <p:spPr>
          <a:xfrm rot="10800000">
            <a:off x="420400" y="2517338"/>
            <a:ext cx="1760400" cy="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7"/>
          <p:cNvCxnSpPr/>
          <p:nvPr/>
        </p:nvCxnSpPr>
        <p:spPr>
          <a:xfrm rot="10800000">
            <a:off x="458625" y="2593475"/>
            <a:ext cx="1157100" cy="1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7"/>
          <p:cNvCxnSpPr/>
          <p:nvPr/>
        </p:nvCxnSpPr>
        <p:spPr>
          <a:xfrm rot="10800000">
            <a:off x="420400" y="2682350"/>
            <a:ext cx="1597500" cy="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7"/>
          <p:cNvCxnSpPr/>
          <p:nvPr/>
        </p:nvCxnSpPr>
        <p:spPr>
          <a:xfrm rot="10800000">
            <a:off x="420300" y="3222775"/>
            <a:ext cx="913200" cy="1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17"/>
          <p:cNvCxnSpPr/>
          <p:nvPr/>
        </p:nvCxnSpPr>
        <p:spPr>
          <a:xfrm rot="10800000">
            <a:off x="420150" y="3600900"/>
            <a:ext cx="1477800" cy="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17"/>
          <p:cNvCxnSpPr/>
          <p:nvPr/>
        </p:nvCxnSpPr>
        <p:spPr>
          <a:xfrm flipH="1">
            <a:off x="430300" y="3680025"/>
            <a:ext cx="1425300" cy="2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17"/>
          <p:cNvCxnSpPr/>
          <p:nvPr/>
        </p:nvCxnSpPr>
        <p:spPr>
          <a:xfrm rot="10800000">
            <a:off x="409225" y="394975"/>
            <a:ext cx="5856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17"/>
          <p:cNvCxnSpPr/>
          <p:nvPr/>
        </p:nvCxnSpPr>
        <p:spPr>
          <a:xfrm rot="10800000">
            <a:off x="2498950" y="4318275"/>
            <a:ext cx="683100" cy="54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17"/>
          <p:cNvCxnSpPr/>
          <p:nvPr/>
        </p:nvCxnSpPr>
        <p:spPr>
          <a:xfrm flipH="1" rot="10800000">
            <a:off x="2498950" y="4318275"/>
            <a:ext cx="683100" cy="54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17"/>
          <p:cNvCxnSpPr/>
          <p:nvPr/>
        </p:nvCxnSpPr>
        <p:spPr>
          <a:xfrm flipH="1">
            <a:off x="131225" y="4332100"/>
            <a:ext cx="405000" cy="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17"/>
          <p:cNvCxnSpPr/>
          <p:nvPr/>
        </p:nvCxnSpPr>
        <p:spPr>
          <a:xfrm flipH="1">
            <a:off x="131350" y="4600225"/>
            <a:ext cx="5601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17"/>
          <p:cNvCxnSpPr/>
          <p:nvPr/>
        </p:nvCxnSpPr>
        <p:spPr>
          <a:xfrm flipH="1">
            <a:off x="131325" y="4691950"/>
            <a:ext cx="736500" cy="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17"/>
          <p:cNvCxnSpPr/>
          <p:nvPr/>
        </p:nvCxnSpPr>
        <p:spPr>
          <a:xfrm flipH="1">
            <a:off x="79100" y="4861275"/>
            <a:ext cx="555900" cy="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17"/>
          <p:cNvCxnSpPr/>
          <p:nvPr/>
        </p:nvCxnSpPr>
        <p:spPr>
          <a:xfrm rot="10800000">
            <a:off x="79050" y="5043675"/>
            <a:ext cx="866400" cy="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17"/>
          <p:cNvCxnSpPr/>
          <p:nvPr/>
        </p:nvCxnSpPr>
        <p:spPr>
          <a:xfrm flipH="1">
            <a:off x="1848550" y="4825850"/>
            <a:ext cx="4446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17"/>
          <p:cNvCxnSpPr/>
          <p:nvPr/>
        </p:nvCxnSpPr>
        <p:spPr>
          <a:xfrm rot="10800000">
            <a:off x="1817300" y="4910975"/>
            <a:ext cx="546300" cy="1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88475" y="1445975"/>
            <a:ext cx="2687048" cy="17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Game -S</a:t>
            </a:r>
            <a:endParaRPr/>
          </a:p>
        </p:txBody>
      </p:sp>
      <p:sp>
        <p:nvSpPr>
          <p:cNvPr id="342" name="Google Shape;342;p18"/>
          <p:cNvSpPr txBox="1"/>
          <p:nvPr>
            <p:ph idx="1" type="body"/>
          </p:nvPr>
        </p:nvSpPr>
        <p:spPr>
          <a:xfrm>
            <a:off x="608950" y="1328950"/>
            <a:ext cx="49458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Game Initialization phase 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Contract Construction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Players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Initialize continents and countries data structs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Initialize player ownership of countries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turn consists of: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Placement Phase </a:t>
            </a:r>
            <a:r>
              <a:rPr lang="en"/>
              <a:t>- Additional income of troops based on </a:t>
            </a:r>
            <a:r>
              <a:rPr lang="en"/>
              <a:t>countries</a:t>
            </a:r>
            <a:r>
              <a:rPr lang="en"/>
              <a:t> owned and continent bonuses can be placed on countries that are owned.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Attack Phase </a:t>
            </a:r>
            <a:r>
              <a:rPr lang="en"/>
              <a:t>- All attacks are decided up front in a turn and are queued up in the UI until transacted to the contract.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Reinforcement Phase</a:t>
            </a:r>
            <a:r>
              <a:rPr lang="en"/>
              <a:t> - This is where owned troops can be reinforced into adjacent owned countries.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750" y="1389150"/>
            <a:ext cx="3561700" cy="23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75" y="564950"/>
            <a:ext cx="8772275" cy="401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9"/>
          <p:cNvSpPr txBox="1"/>
          <p:nvPr>
            <p:ph type="title"/>
          </p:nvPr>
        </p:nvSpPr>
        <p:spPr>
          <a:xfrm>
            <a:off x="458600" y="34125"/>
            <a:ext cx="8233800" cy="26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Placement </a:t>
            </a:r>
            <a:r>
              <a:rPr lang="en" sz="4800"/>
              <a:t>Phase -D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75" y="659850"/>
            <a:ext cx="8116701" cy="43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0"/>
          <p:cNvSpPr txBox="1"/>
          <p:nvPr>
            <p:ph type="title"/>
          </p:nvPr>
        </p:nvSpPr>
        <p:spPr>
          <a:xfrm>
            <a:off x="451500" y="-46650"/>
            <a:ext cx="8241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Attack Phase -L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25" y="661525"/>
            <a:ext cx="8007352" cy="44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1"/>
          <p:cNvSpPr txBox="1"/>
          <p:nvPr>
            <p:ph type="title"/>
          </p:nvPr>
        </p:nvSpPr>
        <p:spPr>
          <a:xfrm>
            <a:off x="0" y="-39975"/>
            <a:ext cx="91440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Reinforcement</a:t>
            </a:r>
            <a:r>
              <a:rPr lang="en" sz="4800"/>
              <a:t> Phase -S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